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4" r:id="rId5"/>
    <p:sldId id="269" r:id="rId6"/>
    <p:sldId id="266" r:id="rId7"/>
    <p:sldId id="267" r:id="rId8"/>
    <p:sldId id="268" r:id="rId9"/>
    <p:sldId id="271" r:id="rId10"/>
    <p:sldId id="270" r:id="rId11"/>
    <p:sldId id="273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62" autoAdjust="0"/>
  </p:normalViewPr>
  <p:slideViewPr>
    <p:cSldViewPr>
      <p:cViewPr>
        <p:scale>
          <a:sx n="66" d="100"/>
          <a:sy n="66" d="100"/>
        </p:scale>
        <p:origin x="-1506" y="-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0075C-BE48-477C-BD16-27ED2E966C6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DD39-7D83-4B76-912F-5EF8B3016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58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0075C-BE48-477C-BD16-27ED2E966C6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DD39-7D83-4B76-912F-5EF8B3016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20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0075C-BE48-477C-BD16-27ED2E966C6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DD39-7D83-4B76-912F-5EF8B3016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7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0075C-BE48-477C-BD16-27ED2E966C6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DD39-7D83-4B76-912F-5EF8B3016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95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0075C-BE48-477C-BD16-27ED2E966C6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DD39-7D83-4B76-912F-5EF8B3016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32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0075C-BE48-477C-BD16-27ED2E966C6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DD39-7D83-4B76-912F-5EF8B3016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2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0075C-BE48-477C-BD16-27ED2E966C6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DD39-7D83-4B76-912F-5EF8B3016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9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0075C-BE48-477C-BD16-27ED2E966C6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DD39-7D83-4B76-912F-5EF8B3016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81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0075C-BE48-477C-BD16-27ED2E966C6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DD39-7D83-4B76-912F-5EF8B3016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36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0075C-BE48-477C-BD16-27ED2E966C6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DD39-7D83-4B76-912F-5EF8B3016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5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0075C-BE48-477C-BD16-27ED2E966C6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DD39-7D83-4B76-912F-5EF8B3016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4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0075C-BE48-477C-BD16-27ED2E966C64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9DD39-7D83-4B76-912F-5EF8B3016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6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2.xml"/><Relationship Id="rId7" Type="http://schemas.openxmlformats.org/officeDocument/2006/relationships/slide" Target="slide6.xml"/><Relationship Id="rId12" Type="http://schemas.openxmlformats.org/officeDocument/2006/relationships/slide" Target="slide1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10.xml"/><Relationship Id="rId5" Type="http://schemas.openxmlformats.org/officeDocument/2006/relationships/slide" Target="slide4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44" y="0"/>
            <a:ext cx="4590143" cy="68852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48727" y="215029"/>
            <a:ext cx="3429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mpact" pitchFamily="34" charset="0"/>
              </a:rPr>
              <a:t>AXEL`S </a:t>
            </a:r>
          </a:p>
          <a:p>
            <a:pPr>
              <a:spcAft>
                <a:spcPts val="100"/>
              </a:spcAft>
            </a:pPr>
            <a:r>
              <a:rPr lang="en-US" sz="6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mpact" pitchFamily="34" charset="0"/>
              </a:rPr>
              <a:t>TIMELINE</a:t>
            </a:r>
            <a:endParaRPr lang="en-US" sz="66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mpact" pitchFamily="34" charset="0"/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4748727" y="2433340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Impact" pitchFamily="34" charset="0"/>
                <a:hlinkClick r:id="rId3" action="ppaction://hlinksldjump"/>
              </a:rPr>
              <a:t>&gt; 2006</a:t>
            </a:r>
            <a:endParaRPr lang="en-US" dirty="0" smtClean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48727" y="3198167"/>
            <a:ext cx="17251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Impact" pitchFamily="34" charset="0"/>
                <a:hlinkClick r:id="rId4" action="ppaction://hlinksldjump"/>
              </a:rPr>
              <a:t>&gt;</a:t>
            </a:r>
            <a:r>
              <a:rPr lang="en-US" sz="2400" dirty="0" smtClean="0">
                <a:solidFill>
                  <a:schemeClr val="bg1"/>
                </a:solidFill>
                <a:latin typeface="Impact" pitchFamily="34" charset="0"/>
                <a:hlinkClick r:id="rId4" action="ppaction://hlinksldjump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Impact" pitchFamily="34" charset="0"/>
                <a:hlinkClick r:id="rId4" action="ppaction://hlinksldjump"/>
              </a:rPr>
              <a:t>BAPTISM</a:t>
            </a:r>
            <a:r>
              <a:rPr lang="en-US" sz="2400" dirty="0" smtClean="0">
                <a:solidFill>
                  <a:schemeClr val="bg1"/>
                </a:solidFill>
                <a:latin typeface="Impact" pitchFamily="34" charset="0"/>
                <a:hlinkClick r:id="rId4" action="ppaction://hlinksldjump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Impact" pitchFamily="34" charset="0"/>
                <a:hlinkClick r:id="rId4" action="ppaction://hlinksldjump"/>
              </a:rPr>
              <a:t>2007</a:t>
            </a:r>
            <a:endParaRPr lang="en-US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8727" y="4004100"/>
            <a:ext cx="1694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Impact" pitchFamily="34" charset="0"/>
                <a:hlinkClick r:id="rId5" action="ppaction://hlinksldjump"/>
              </a:rPr>
              <a:t>&gt; </a:t>
            </a:r>
            <a:r>
              <a:rPr lang="en-US" dirty="0" smtClean="0">
                <a:solidFill>
                  <a:schemeClr val="bg1"/>
                </a:solidFill>
                <a:latin typeface="Impact" pitchFamily="34" charset="0"/>
                <a:hlinkClick r:id="rId5" action="ppaction://hlinksldjump"/>
              </a:rPr>
              <a:t>XMAS EVE 2012</a:t>
            </a:r>
            <a:endParaRPr lang="en-US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9462" y="4814332"/>
            <a:ext cx="149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Impact" pitchFamily="34" charset="0"/>
                <a:hlinkClick r:id="rId6" action="ppaction://hlinksldjump"/>
              </a:rPr>
              <a:t>&gt; </a:t>
            </a:r>
            <a:r>
              <a:rPr lang="en-US" dirty="0" smtClean="0">
                <a:solidFill>
                  <a:schemeClr val="bg1"/>
                </a:solidFill>
                <a:latin typeface="Impact" pitchFamily="34" charset="0"/>
                <a:hlinkClick r:id="rId6" action="ppaction://hlinksldjump"/>
              </a:rPr>
              <a:t>KINDER </a:t>
            </a:r>
            <a:r>
              <a:rPr lang="en-US" dirty="0" smtClean="0">
                <a:solidFill>
                  <a:schemeClr val="bg1"/>
                </a:solidFill>
                <a:latin typeface="Impact" pitchFamily="34" charset="0"/>
                <a:hlinkClick r:id="rId6" action="ppaction://hlinksldjump"/>
              </a:rPr>
              <a:t>2012</a:t>
            </a:r>
            <a:endParaRPr lang="en-US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26931" y="5638800"/>
            <a:ext cx="2265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Impact" pitchFamily="34" charset="0"/>
                <a:hlinkClick r:id="rId7" action="ppaction://hlinksldjump"/>
              </a:rPr>
              <a:t>&gt; </a:t>
            </a:r>
            <a:r>
              <a:rPr lang="en-US" dirty="0" smtClean="0">
                <a:solidFill>
                  <a:schemeClr val="bg1"/>
                </a:solidFill>
                <a:latin typeface="Impact" pitchFamily="34" charset="0"/>
                <a:hlinkClick r:id="rId7" action="ppaction://hlinksldjump"/>
              </a:rPr>
              <a:t>NEW YEAR`s EVE 2014</a:t>
            </a:r>
            <a:endParaRPr lang="en-US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33725" y="2433340"/>
            <a:ext cx="170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Impact" pitchFamily="34" charset="0"/>
                <a:hlinkClick r:id="rId8" action="ppaction://hlinksldjump"/>
              </a:rPr>
              <a:t>&gt; </a:t>
            </a:r>
            <a:r>
              <a:rPr lang="en-US" dirty="0" smtClean="0">
                <a:solidFill>
                  <a:schemeClr val="bg1"/>
                </a:solidFill>
                <a:latin typeface="Impact" pitchFamily="34" charset="0"/>
                <a:hlinkClick r:id="rId8" action="ppaction://hlinksldjump"/>
              </a:rPr>
              <a:t>XMAS</a:t>
            </a:r>
            <a:r>
              <a:rPr lang="en-US" dirty="0" smtClean="0">
                <a:solidFill>
                  <a:schemeClr val="bg1"/>
                </a:solidFill>
                <a:latin typeface="Impact" pitchFamily="34" charset="0"/>
                <a:hlinkClick r:id="rId8" action="ppaction://hlinksldjump"/>
              </a:rPr>
              <a:t> EVE 2016</a:t>
            </a:r>
            <a:endParaRPr lang="en-US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33725" y="3227616"/>
            <a:ext cx="1516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Impact" pitchFamily="34" charset="0"/>
                <a:hlinkClick r:id="rId9" action="ppaction://hlinksldjump"/>
              </a:rPr>
              <a:t>&gt; </a:t>
            </a:r>
            <a:r>
              <a:rPr lang="en-US" dirty="0" smtClean="0">
                <a:solidFill>
                  <a:schemeClr val="bg1"/>
                </a:solidFill>
                <a:latin typeface="Impact" pitchFamily="34" charset="0"/>
                <a:hlinkClick r:id="rId9" action="ppaction://hlinksldjump"/>
              </a:rPr>
              <a:t>OUTING </a:t>
            </a:r>
            <a:r>
              <a:rPr lang="en-US" dirty="0" smtClean="0">
                <a:solidFill>
                  <a:schemeClr val="bg1"/>
                </a:solidFill>
                <a:latin typeface="Impact" pitchFamily="34" charset="0"/>
                <a:hlinkClick r:id="rId9" action="ppaction://hlinksldjump"/>
              </a:rPr>
              <a:t>2019</a:t>
            </a:r>
            <a:endParaRPr lang="en-US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133725" y="4004100"/>
            <a:ext cx="1369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Impact" pitchFamily="34" charset="0"/>
                <a:hlinkClick r:id="rId10" action="ppaction://hlinksldjump"/>
              </a:rPr>
              <a:t>&gt; </a:t>
            </a:r>
            <a:r>
              <a:rPr lang="en-US" dirty="0" smtClean="0">
                <a:solidFill>
                  <a:schemeClr val="bg1"/>
                </a:solidFill>
                <a:latin typeface="Impact" pitchFamily="34" charset="0"/>
                <a:hlinkClick r:id="rId10" action="ppaction://hlinksldjump"/>
              </a:rPr>
              <a:t>ELEM. </a:t>
            </a:r>
            <a:r>
              <a:rPr lang="en-US" dirty="0">
                <a:solidFill>
                  <a:schemeClr val="bg1"/>
                </a:solidFill>
                <a:latin typeface="Impact" pitchFamily="34" charset="0"/>
                <a:hlinkClick r:id="rId10" action="ppaction://hlinksldjump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Impact" pitchFamily="34" charset="0"/>
                <a:hlinkClick r:id="rId10" action="ppaction://hlinksldjump"/>
              </a:rPr>
              <a:t>2019</a:t>
            </a:r>
            <a:endParaRPr lang="en-US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133725" y="4814332"/>
            <a:ext cx="1786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Impact" pitchFamily="34" charset="0"/>
                <a:hlinkClick r:id="rId11" action="ppaction://hlinksldjump"/>
              </a:rPr>
              <a:t>&gt; </a:t>
            </a:r>
            <a:r>
              <a:rPr lang="en-US" dirty="0" smtClean="0">
                <a:solidFill>
                  <a:schemeClr val="bg1"/>
                </a:solidFill>
                <a:latin typeface="Impact" pitchFamily="34" charset="0"/>
                <a:hlinkClick r:id="rId11" action="ppaction://hlinksldjump"/>
              </a:rPr>
              <a:t>FIELD TRIP</a:t>
            </a:r>
            <a:r>
              <a:rPr lang="en-US" dirty="0" smtClean="0">
                <a:solidFill>
                  <a:schemeClr val="bg1"/>
                </a:solidFill>
                <a:latin typeface="Impact" pitchFamily="34" charset="0"/>
                <a:hlinkClick r:id="rId11" action="ppaction://hlinksldjump"/>
              </a:rPr>
              <a:t> 2023</a:t>
            </a:r>
            <a:endParaRPr lang="en-US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133725" y="5638800"/>
            <a:ext cx="202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Impact" pitchFamily="34" charset="0"/>
                <a:hlinkClick r:id="rId12" action="ppaction://hlinksldjump"/>
              </a:rPr>
              <a:t>&gt; </a:t>
            </a:r>
            <a:r>
              <a:rPr lang="en-US" dirty="0" smtClean="0">
                <a:solidFill>
                  <a:schemeClr val="bg1"/>
                </a:solidFill>
                <a:latin typeface="Impact" pitchFamily="34" charset="0"/>
                <a:hlinkClick r:id="rId12" action="ppaction://hlinksldjump"/>
              </a:rPr>
              <a:t>HIGHSCHOOL 2023</a:t>
            </a:r>
            <a:endParaRPr lang="en-US" dirty="0">
              <a:solidFill>
                <a:schemeClr val="bg1"/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92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Buncee - What if Field Trips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/>
          <a:stretch/>
        </p:blipFill>
        <p:spPr bwMode="auto">
          <a:xfrm>
            <a:off x="-1" y="1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8200"/>
            <a:ext cx="2946400" cy="220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838200"/>
            <a:ext cx="2946400" cy="2209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167061" y="538162"/>
            <a:ext cx="2809875" cy="280987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TextBox 4"/>
          <p:cNvSpPr txBox="1"/>
          <p:nvPr/>
        </p:nvSpPr>
        <p:spPr>
          <a:xfrm>
            <a:off x="861613" y="3733800"/>
            <a:ext cx="7420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FIELD TRIP 2023, GRADE 10</a:t>
            </a:r>
            <a:endParaRPr 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5998" y="465713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We went to Emilio Aguinaldo Shrine, Gardenia Factory, Rizal Shrine, and Enchanted Kingdom.</a:t>
            </a:r>
            <a:endParaRPr lang="en-US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41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100+] Graduation Wallpapers | Wallpapers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7447"/>
          <a:stretch/>
        </p:blipFill>
        <p:spPr bwMode="auto">
          <a:xfrm>
            <a:off x="0" y="-9704"/>
            <a:ext cx="9144000" cy="687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3657600"/>
            <a:ext cx="822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I GRADUATED HIGHSCHOOL IN GEN. TOMAS MASCARDO NATIONAL SCHOOL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62200" y="4981039"/>
            <a:ext cx="441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2023,  I`ve got an honor here for having a  general average of 93. The moving up takes place in Imus Complex.</a:t>
            </a:r>
            <a:endParaRPr lang="en-US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" y="762000"/>
            <a:ext cx="3032085" cy="2274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50465" y="664737"/>
            <a:ext cx="3243071" cy="243230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142" y="762000"/>
            <a:ext cx="3053857" cy="2290393"/>
          </a:xfrm>
          <a:prstGeom prst="rect">
            <a:avLst/>
          </a:prstGeom>
        </p:spPr>
      </p:pic>
      <p:sp>
        <p:nvSpPr>
          <p:cNvPr id="7" name="5-Point Star 6">
            <a:hlinkClick r:id="" action="ppaction://hlinkshowjump?jump=firstslide"/>
          </p:cNvPr>
          <p:cNvSpPr/>
          <p:nvPr/>
        </p:nvSpPr>
        <p:spPr>
          <a:xfrm>
            <a:off x="457200" y="5791200"/>
            <a:ext cx="775814" cy="685800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5800" y="6003295"/>
            <a:ext cx="14789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hlinkClick r:id="" action="ppaction://hlinkshowjump?jump=firstslide"/>
              </a:rPr>
              <a:t>BACK TO TIMELINE</a:t>
            </a:r>
            <a:r>
              <a:rPr lang="en-US" sz="1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 !!</a:t>
            </a:r>
            <a:endParaRPr lang="en-US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89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n on My sav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" r="2333"/>
          <a:stretch/>
        </p:blipFill>
        <p:spPr bwMode="auto">
          <a:xfrm>
            <a:off x="0" y="3464"/>
            <a:ext cx="9144000" cy="685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mpact" pitchFamily="34" charset="0"/>
              </a:rPr>
              <a:t>AXEL`S </a:t>
            </a:r>
          </a:p>
          <a:p>
            <a:pPr>
              <a:spcAft>
                <a:spcPts val="100"/>
              </a:spcAft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mpact" pitchFamily="34" charset="0"/>
              </a:rPr>
              <a:t>TIMELINE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mpact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9282" y="1868056"/>
            <a:ext cx="2341415" cy="312188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57200" y="0"/>
            <a:ext cx="2865582" cy="21491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821459" y="4364470"/>
            <a:ext cx="2143991" cy="285865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733800" y="1371600"/>
            <a:ext cx="5410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mpact" pitchFamily="34" charset="0"/>
              </a:rPr>
              <a:t>THESE PICTURES WAS TAKEN 17 </a:t>
            </a:r>
            <a:r>
              <a:rPr lang="en-US" sz="6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mpact" pitchFamily="34" charset="0"/>
              </a:rPr>
              <a:t>YEARS </a:t>
            </a:r>
            <a:r>
              <a:rPr lang="en-US" sz="6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mpact" pitchFamily="34" charset="0"/>
              </a:rPr>
              <a:t>AGO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65418" y="4167804"/>
            <a:ext cx="4190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My birth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date is on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November 30, 2006.</a:t>
            </a:r>
            <a:endParaRPr lang="en-US" sz="20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80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ptism Background Images – Browse 28,716 Stock Photos, Vectors, and Video  | Adobe 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" r="-3800"/>
          <a:stretch/>
        </p:blipFill>
        <p:spPr bwMode="auto">
          <a:xfrm>
            <a:off x="0" y="0"/>
            <a:ext cx="95059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>
              <a:alpha val="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730" y="1892300"/>
            <a:ext cx="2305050" cy="30734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4455" y="-355600"/>
            <a:ext cx="2133600" cy="284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11382" y="4384965"/>
            <a:ext cx="2119745" cy="2826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37995" y="1066800"/>
            <a:ext cx="53963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I WAS BAPTIZED IN PARKLANE DASMARINAS CAVITE</a:t>
            </a:r>
            <a:endParaRPr 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52455" y="4752110"/>
            <a:ext cx="2874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This was December 28, 2007.</a:t>
            </a:r>
            <a:endParaRPr lang="en-US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95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lue Christmas Wallpaper (66+ pictures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" r="11442"/>
          <a:stretch/>
        </p:blipFill>
        <p:spPr bwMode="auto">
          <a:xfrm flipH="1">
            <a:off x="0" y="0"/>
            <a:ext cx="9372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372600" cy="6858000"/>
          </a:xfrm>
          <a:prstGeom prst="rect">
            <a:avLst/>
          </a:prstGeom>
          <a:solidFill>
            <a:schemeClr val="bg1">
              <a:lumMod val="85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" t="21224" r="2196" b="28995"/>
          <a:stretch/>
        </p:blipFill>
        <p:spPr>
          <a:xfrm>
            <a:off x="633845" y="2260041"/>
            <a:ext cx="3013363" cy="233791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t="-1" r="6946" b="1948"/>
          <a:stretch/>
        </p:blipFill>
        <p:spPr>
          <a:xfrm>
            <a:off x="734290" y="-34636"/>
            <a:ext cx="2812473" cy="21405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2" r="5955"/>
          <a:stretch/>
        </p:blipFill>
        <p:spPr>
          <a:xfrm>
            <a:off x="734290" y="4738253"/>
            <a:ext cx="2812474" cy="21197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03359" y="1600200"/>
            <a:ext cx="53963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CHRISTMAS EVE</a:t>
            </a:r>
          </a:p>
          <a:p>
            <a:r>
              <a:rPr 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2012, PARKLANE</a:t>
            </a:r>
          </a:p>
          <a:p>
            <a:r>
              <a:rPr lang="en-US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DASMA, CAVITE</a:t>
            </a:r>
            <a:endParaRPr lang="en-US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17659" y="4368923"/>
            <a:ext cx="4821541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smtClean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On this Christmas, my mom and dad visited me and my sister in our </a:t>
            </a:r>
            <a:r>
              <a:rPr lang="en-US" dirty="0" err="1" smtClean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tita`s</a:t>
            </a:r>
            <a:r>
              <a:rPr lang="en-US" dirty="0" smtClean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 house.</a:t>
            </a:r>
            <a:endParaRPr lang="en-US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01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100+] Graduation Wallpapers | Wallpapers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7447"/>
          <a:stretch/>
        </p:blipFill>
        <p:spPr bwMode="auto">
          <a:xfrm>
            <a:off x="0" y="-9704"/>
            <a:ext cx="9144000" cy="687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38138" y="1271588"/>
            <a:ext cx="5753101" cy="431482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0" name="TextBox 9"/>
          <p:cNvSpPr txBox="1"/>
          <p:nvPr/>
        </p:nvSpPr>
        <p:spPr>
          <a:xfrm>
            <a:off x="4923971" y="1295400"/>
            <a:ext cx="3810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I GRADUATED KINDERGARTEN IN PARKLANE ELEMENTARY SCHOOL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18314" y="4452559"/>
            <a:ext cx="350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2012,  I was the top 3 here</a:t>
            </a:r>
            <a:r>
              <a:rPr lang="en-US" dirty="0" smtClean="0">
                <a:ln w="3175">
                  <a:noFill/>
                </a:ln>
                <a:solidFill>
                  <a:schemeClr val="bg1"/>
                </a:solidFill>
                <a:latin typeface="Impact" pitchFamily="34" charset="0"/>
              </a:rPr>
              <a:t>.</a:t>
            </a:r>
            <a:endParaRPr lang="en-US" dirty="0">
              <a:ln w="3175">
                <a:noFill/>
              </a:ln>
              <a:solidFill>
                <a:schemeClr val="bg1"/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44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reworks Background Images - Free Download on Freepi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" r="3174" b="-16"/>
          <a:stretch/>
        </p:blipFill>
        <p:spPr bwMode="auto">
          <a:xfrm>
            <a:off x="-3412" y="6172"/>
            <a:ext cx="9144000" cy="685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19334" y="6172"/>
            <a:ext cx="9144000" cy="6856904"/>
          </a:xfrm>
          <a:prstGeom prst="rect">
            <a:avLst/>
          </a:pr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097473" y="675543"/>
            <a:ext cx="2949054" cy="294905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-3412" y="762000"/>
            <a:ext cx="2792673" cy="27926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6369524" y="763990"/>
            <a:ext cx="2792673" cy="27926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650" y="3962400"/>
            <a:ext cx="788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NEW YEAR`S EVE 2014</a:t>
            </a:r>
            <a:endParaRPr 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66666" y="519423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I got a shirt and a pair of shoes from my </a:t>
            </a:r>
            <a:r>
              <a:rPr lang="en-US" dirty="0" err="1" smtClean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tita</a:t>
            </a:r>
            <a:r>
              <a:rPr lang="en-US" dirty="0" smtClean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.</a:t>
            </a:r>
            <a:endParaRPr lang="en-US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75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1000+ Christmas Background Pictures | Download Free Images on Unsplas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1000+ Christmas Background Pictures | Download Free Images on Unsplash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1000+ Christmas Background Pictures | Download Free Images on Unsplash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1000+ Christmas Background Pictures | Download Free Images on Unsplash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1000+ Christmas Background Pictures | Download Free Images on Unsplash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1000+ Christmas Background Pictures | Download Free Images on Unsplash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4" descr="1000+ Christmas Background Pictures | Download Free Images on Unsplash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6" descr="1000+ Christmas Background Pictures | Download Free Images on Unsplash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8" descr="1000+ Christmas Background Pictures | Download Free Images on Unsplash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63" name="Picture 1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r="5797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1" y="7936"/>
            <a:ext cx="9144001" cy="6850064"/>
          </a:xfrm>
          <a:prstGeom prst="rect">
            <a:avLst/>
          </a:prstGeom>
          <a:solidFill>
            <a:schemeClr val="bg1">
              <a:lumMod val="8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6" b="6054"/>
          <a:stretch/>
        </p:blipFill>
        <p:spPr>
          <a:xfrm>
            <a:off x="6514358" y="914376"/>
            <a:ext cx="2626230" cy="26262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900728"/>
            <a:ext cx="2639878" cy="26398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772" y="853322"/>
            <a:ext cx="3664449" cy="274833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5" name="TextBox 14"/>
          <p:cNvSpPr txBox="1"/>
          <p:nvPr/>
        </p:nvSpPr>
        <p:spPr>
          <a:xfrm>
            <a:off x="496887" y="3810000"/>
            <a:ext cx="81502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CHRISTMAS EVE 2016, THE YEAR WE MOVED TO IMUS, CAVITE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66666" y="519423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My </a:t>
            </a:r>
            <a:r>
              <a:rPr lang="en-US" dirty="0" err="1" smtClean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lola</a:t>
            </a:r>
            <a:r>
              <a:rPr lang="en-US" dirty="0" smtClean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 gave me a </a:t>
            </a:r>
            <a:r>
              <a:rPr lang="en-US" dirty="0" err="1" smtClean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lego</a:t>
            </a:r>
            <a:r>
              <a:rPr lang="en-US" dirty="0" smtClean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 watch and my </a:t>
            </a:r>
            <a:r>
              <a:rPr lang="en-US" dirty="0" err="1" smtClean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tita</a:t>
            </a:r>
            <a:r>
              <a:rPr lang="en-US" dirty="0" smtClean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 gave me a towel.</a:t>
            </a:r>
            <a:endParaRPr lang="en-US" dirty="0">
              <a:ln w="3175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02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remium Vector | Flat design swimming pool backgrou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4" r="-5895"/>
          <a:stretch/>
        </p:blipFill>
        <p:spPr bwMode="auto">
          <a:xfrm>
            <a:off x="0" y="0"/>
            <a:ext cx="9716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64" b="3386"/>
          <a:stretch/>
        </p:blipFill>
        <p:spPr>
          <a:xfrm>
            <a:off x="-7257" y="809172"/>
            <a:ext cx="2590799" cy="25907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4" r="9894"/>
          <a:stretch/>
        </p:blipFill>
        <p:spPr>
          <a:xfrm>
            <a:off x="2743200" y="826641"/>
            <a:ext cx="3657600" cy="259147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2" b="21928"/>
          <a:stretch/>
        </p:blipFill>
        <p:spPr>
          <a:xfrm>
            <a:off x="6553202" y="834573"/>
            <a:ext cx="2590798" cy="25907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429" y="3810000"/>
            <a:ext cx="8534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WE HAD AN OUTING WITH MY COUSINS,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THIS WAS 2019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9629" y="523500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This was in </a:t>
            </a:r>
            <a:r>
              <a:rPr lang="en-US" dirty="0" err="1" smtClean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Saniya</a:t>
            </a:r>
            <a:r>
              <a:rPr lang="en-US" dirty="0" smtClean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 Resort, </a:t>
            </a:r>
            <a:r>
              <a:rPr lang="en-US" dirty="0" err="1" smtClean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Dasma</a:t>
            </a:r>
            <a:r>
              <a:rPr lang="en-US" dirty="0" smtClean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, Cavite</a:t>
            </a:r>
            <a:r>
              <a:rPr lang="en-US" dirty="0" smtClean="0">
                <a:ln w="3175">
                  <a:noFill/>
                </a:ln>
                <a:solidFill>
                  <a:schemeClr val="bg1"/>
                </a:solidFill>
                <a:latin typeface="Impact" pitchFamily="34" charset="0"/>
              </a:rPr>
              <a:t>.</a:t>
            </a:r>
            <a:endParaRPr lang="en-US" dirty="0">
              <a:ln w="3175">
                <a:noFill/>
              </a:ln>
              <a:solidFill>
                <a:schemeClr val="bg1"/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28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100+] Graduation Wallpapers | Wallpapers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7447"/>
          <a:stretch/>
        </p:blipFill>
        <p:spPr bwMode="auto">
          <a:xfrm>
            <a:off x="0" y="-9704"/>
            <a:ext cx="9144000" cy="687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923971" y="1295400"/>
            <a:ext cx="3810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I GRADUATED ELEMENRARY IN MALAGASANG II ELEMENTARY SCHOOL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18314" y="4465499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2019,  I`ve got an honor here for having a general average of 91</a:t>
            </a:r>
            <a:r>
              <a:rPr lang="en-US" dirty="0" smtClean="0">
                <a:ln w="3175">
                  <a:noFill/>
                </a:ln>
                <a:solidFill>
                  <a:schemeClr val="bg1"/>
                </a:solidFill>
                <a:latin typeface="Impact" pitchFamily="34" charset="0"/>
              </a:rPr>
              <a:t>. </a:t>
            </a:r>
            <a:endParaRPr lang="en-US" dirty="0">
              <a:ln w="3175">
                <a:noFill/>
              </a:ln>
              <a:solidFill>
                <a:schemeClr val="bg1"/>
              </a:solidFill>
              <a:latin typeface="Impact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38874" y="1236667"/>
            <a:ext cx="5846220" cy="438466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3647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261</Words>
  <Application>Microsoft Office PowerPoint</Application>
  <PresentationFormat>On-screen Show (4:3)</PresentationFormat>
  <Paragraphs>38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Vivian</dc:creator>
  <cp:lastModifiedBy>Vivian</cp:lastModifiedBy>
  <cp:revision>26</cp:revision>
  <dcterms:created xsi:type="dcterms:W3CDTF">2023-10-13T02:46:29Z</dcterms:created>
  <dcterms:modified xsi:type="dcterms:W3CDTF">2023-10-13T14:21:39Z</dcterms:modified>
</cp:coreProperties>
</file>